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2" r:id="rId6"/>
    <p:sldId id="271" r:id="rId7"/>
    <p:sldId id="272" r:id="rId8"/>
    <p:sldId id="270" r:id="rId9"/>
    <p:sldId id="269" r:id="rId10"/>
    <p:sldId id="268" r:id="rId11"/>
    <p:sldId id="265" r:id="rId12"/>
    <p:sldId id="266" r:id="rId13"/>
    <p:sldId id="267" r:id="rId14"/>
    <p:sldId id="274" r:id="rId15"/>
    <p:sldId id="273" r:id="rId16"/>
    <p:sldId id="275" r:id="rId17"/>
    <p:sldId id="276" r:id="rId18"/>
    <p:sldId id="277" r:id="rId19"/>
    <p:sldId id="263" r:id="rId20"/>
    <p:sldId id="278" r:id="rId21"/>
    <p:sldId id="264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4197-786E-4BF4-8F27-37C656DC3CC6}" type="datetimeFigureOut">
              <a:rPr lang="en-US" smtClean="0"/>
              <a:t>2/20/2013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3F55-042A-42F7-BE77-0F6B35ECD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75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4197-786E-4BF4-8F27-37C656DC3CC6}" type="datetimeFigureOut">
              <a:rPr lang="en-US" smtClean="0"/>
              <a:t>2/20/2013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3F55-042A-42F7-BE77-0F6B35ECD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99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4197-786E-4BF4-8F27-37C656DC3CC6}" type="datetimeFigureOut">
              <a:rPr lang="en-US" smtClean="0"/>
              <a:t>2/20/2013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3F55-042A-42F7-BE77-0F6B35ECD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106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4197-786E-4BF4-8F27-37C656DC3CC6}" type="datetimeFigureOut">
              <a:rPr lang="en-US" smtClean="0"/>
              <a:t>2/20/2013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3F55-042A-42F7-BE77-0F6B35ECD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920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4197-786E-4BF4-8F27-37C656DC3CC6}" type="datetimeFigureOut">
              <a:rPr lang="en-US" smtClean="0"/>
              <a:t>2/20/2013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3F55-042A-42F7-BE77-0F6B35ECD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331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4197-786E-4BF4-8F27-37C656DC3CC6}" type="datetimeFigureOut">
              <a:rPr lang="en-US" smtClean="0"/>
              <a:t>2/20/2013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3F55-042A-42F7-BE77-0F6B35ECD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6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4197-786E-4BF4-8F27-37C656DC3CC6}" type="datetimeFigureOut">
              <a:rPr lang="en-US" smtClean="0"/>
              <a:t>2/20/2013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3F55-042A-42F7-BE77-0F6B35ECD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271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4197-786E-4BF4-8F27-37C656DC3CC6}" type="datetimeFigureOut">
              <a:rPr lang="en-US" smtClean="0"/>
              <a:t>2/20/2013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3F55-042A-42F7-BE77-0F6B35ECD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862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4197-786E-4BF4-8F27-37C656DC3CC6}" type="datetimeFigureOut">
              <a:rPr lang="en-US" smtClean="0"/>
              <a:t>2/20/2013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3F55-042A-42F7-BE77-0F6B35ECD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344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4197-786E-4BF4-8F27-37C656DC3CC6}" type="datetimeFigureOut">
              <a:rPr lang="en-US" smtClean="0"/>
              <a:t>2/20/2013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3F55-042A-42F7-BE77-0F6B35ECD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50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4197-786E-4BF4-8F27-37C656DC3CC6}" type="datetimeFigureOut">
              <a:rPr lang="en-US" smtClean="0"/>
              <a:t>2/20/2013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3F55-042A-42F7-BE77-0F6B35ECD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033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74197-786E-4BF4-8F27-37C656DC3CC6}" type="datetimeFigureOut">
              <a:rPr lang="en-US" smtClean="0"/>
              <a:t>2/20/2013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43F55-042A-42F7-BE77-0F6B35ECD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82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sz="3600" i="1" dirty="0" smtClean="0"/>
              <a:t/>
            </a:r>
            <a:br>
              <a:rPr lang="en-US" sz="3600" i="1" dirty="0" smtClean="0"/>
            </a:br>
            <a:r>
              <a:rPr lang="en-US" sz="3600" i="1" dirty="0"/>
              <a:t/>
            </a:r>
            <a:br>
              <a:rPr lang="en-US" sz="3600" i="1" dirty="0"/>
            </a:br>
            <a:r>
              <a:rPr lang="en-US" sz="6700" i="1" dirty="0" smtClean="0"/>
              <a:t>Thank you!</a:t>
            </a:r>
            <a:endParaRPr lang="en-US" sz="67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14600"/>
            <a:ext cx="7772399" cy="3810000"/>
          </a:xfrm>
          <a:noFill/>
          <a:ln w="76200">
            <a:solidFill>
              <a:srgbClr val="990000"/>
            </a:solidFill>
          </a:ln>
        </p:spPr>
      </p:pic>
    </p:spTree>
    <p:extLst>
      <p:ext uri="{BB962C8B-B14F-4D97-AF65-F5344CB8AC3E}">
        <p14:creationId xmlns:p14="http://schemas.microsoft.com/office/powerpoint/2010/main" val="323698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        </a:t>
            </a:r>
            <a:r>
              <a:rPr lang="en-US" sz="3200" u="sng" dirty="0" smtClean="0"/>
              <a:t>Events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   Generational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838200"/>
            <a:ext cx="4800599" cy="4648200"/>
          </a:xfr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038600" cy="51943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Canning</a:t>
            </a:r>
          </a:p>
          <a:p>
            <a:endParaRPr lang="en-US" sz="2400" dirty="0" smtClean="0"/>
          </a:p>
          <a:p>
            <a:r>
              <a:rPr lang="en-US" sz="2400" dirty="0" smtClean="0"/>
              <a:t>Cooking</a:t>
            </a:r>
          </a:p>
          <a:p>
            <a:endParaRPr lang="en-US" sz="2400" dirty="0" smtClean="0"/>
          </a:p>
          <a:p>
            <a:r>
              <a:rPr lang="en-US" sz="2400" dirty="0" smtClean="0"/>
              <a:t>Fairy gardens</a:t>
            </a:r>
          </a:p>
          <a:p>
            <a:endParaRPr lang="en-US" sz="2400" dirty="0" smtClean="0"/>
          </a:p>
          <a:p>
            <a:r>
              <a:rPr lang="en-US" sz="2400" dirty="0" smtClean="0"/>
              <a:t>Wreath making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>
                <a:solidFill>
                  <a:srgbClr val="3399FF"/>
                </a:solidFill>
              </a:rPr>
              <a:t>bemisfarmsnursery.com</a:t>
            </a:r>
            <a:endParaRPr lang="en-US" sz="2400" dirty="0" smtClean="0">
              <a:solidFill>
                <a:srgbClr val="3399FF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998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3008313" cy="954107"/>
          </a:xfrm>
        </p:spPr>
        <p:txBody>
          <a:bodyPr>
            <a:spAutoFit/>
          </a:bodyPr>
          <a:lstStyle/>
          <a:p>
            <a:r>
              <a:rPr lang="en-US" sz="2800" dirty="0"/>
              <a:t>          </a:t>
            </a:r>
            <a:r>
              <a:rPr lang="en-US" sz="2800" u="sng" dirty="0" smtClean="0"/>
              <a:t>Events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       </a:t>
            </a:r>
            <a:r>
              <a:rPr lang="en-US" sz="2800" dirty="0" smtClean="0"/>
              <a:t> Weddings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381000"/>
            <a:ext cx="5111750" cy="5791200"/>
          </a:xfrm>
          <a:ln w="762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86000"/>
            <a:ext cx="4114800" cy="46910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         The new</a:t>
            </a:r>
          </a:p>
          <a:p>
            <a:r>
              <a:rPr lang="en-US" sz="2400" dirty="0"/>
              <a:t>       </a:t>
            </a:r>
            <a:r>
              <a:rPr lang="en-US" sz="2400" dirty="0" smtClean="0"/>
              <a:t>Rose Pavilion</a:t>
            </a:r>
          </a:p>
          <a:p>
            <a:r>
              <a:rPr lang="en-US" sz="2400" dirty="0" smtClean="0"/>
              <a:t>                at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    </a:t>
            </a:r>
            <a:r>
              <a:rPr lang="en-US" sz="2400" dirty="0" smtClean="0"/>
              <a:t>Heirloom Roses</a:t>
            </a:r>
          </a:p>
          <a:p>
            <a:endParaRPr lang="en-US" sz="2400" dirty="0"/>
          </a:p>
          <a:p>
            <a:r>
              <a:rPr lang="en-US" sz="2400" dirty="0"/>
              <a:t> </a:t>
            </a:r>
            <a:r>
              <a:rPr lang="en-US" sz="2400" dirty="0" smtClean="0"/>
              <a:t>  </a:t>
            </a:r>
          </a:p>
          <a:p>
            <a:endParaRPr lang="en-US" sz="2400" dirty="0">
              <a:solidFill>
                <a:srgbClr val="3399FF"/>
              </a:solidFill>
            </a:endParaRPr>
          </a:p>
          <a:p>
            <a:endParaRPr lang="en-US" sz="2400" dirty="0" smtClean="0">
              <a:solidFill>
                <a:srgbClr val="3399FF"/>
              </a:solidFill>
            </a:endParaRPr>
          </a:p>
          <a:p>
            <a:endParaRPr lang="en-US" sz="2400" dirty="0">
              <a:solidFill>
                <a:srgbClr val="3399FF"/>
              </a:solidFill>
            </a:endParaRPr>
          </a:p>
          <a:p>
            <a:r>
              <a:rPr lang="en-US" sz="2400" dirty="0" smtClean="0">
                <a:solidFill>
                  <a:srgbClr val="3399FF"/>
                </a:solidFill>
              </a:rPr>
              <a:t>www.heirloomroses.com</a:t>
            </a:r>
            <a:endParaRPr lang="en-US" sz="2400" dirty="0">
              <a:solidFill>
                <a:srgbClr val="3399FF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244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        </a:t>
            </a:r>
            <a:r>
              <a:rPr lang="en-US" sz="3600" u="sng" dirty="0" smtClean="0"/>
              <a:t>Events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     Holidays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8" y="273050"/>
            <a:ext cx="4389834" cy="5853113"/>
          </a:xfrm>
          <a:ln w="762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  Al’s has many events.</a:t>
            </a:r>
          </a:p>
          <a:p>
            <a:endParaRPr lang="en-US" sz="2400" dirty="0"/>
          </a:p>
          <a:p>
            <a:r>
              <a:rPr lang="en-US" sz="2400" dirty="0"/>
              <a:t>    </a:t>
            </a:r>
            <a:r>
              <a:rPr lang="en-US" sz="2400" dirty="0" smtClean="0"/>
              <a:t>This </a:t>
            </a:r>
            <a:r>
              <a:rPr lang="en-US" sz="2400" dirty="0"/>
              <a:t>holiday </a:t>
            </a:r>
            <a:r>
              <a:rPr lang="en-US" sz="2400" dirty="0" smtClean="0"/>
              <a:t>event</a:t>
            </a:r>
          </a:p>
          <a:p>
            <a:r>
              <a:rPr lang="en-US" sz="2400" dirty="0"/>
              <a:t>     </a:t>
            </a:r>
            <a:r>
              <a:rPr lang="en-US" sz="2400" dirty="0" smtClean="0"/>
              <a:t>also </a:t>
            </a:r>
            <a:r>
              <a:rPr lang="en-US" sz="2400" dirty="0"/>
              <a:t>included </a:t>
            </a:r>
            <a:r>
              <a:rPr lang="en-US" sz="2400" dirty="0" smtClean="0"/>
              <a:t>pets…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756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	</a:t>
            </a:r>
            <a:r>
              <a:rPr lang="en-US" sz="2800" u="sng" dirty="0" smtClean="0"/>
              <a:t>Events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    </a:t>
            </a:r>
            <a:r>
              <a:rPr lang="en-US" sz="2800" dirty="0" smtClean="0"/>
              <a:t> Informational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838200"/>
            <a:ext cx="5111750" cy="4876800"/>
          </a:xfrm>
          <a:ln w="762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4191000" cy="5118100"/>
          </a:xfrm>
        </p:spPr>
        <p:txBody>
          <a:bodyPr>
            <a:normAutofit fontScale="85000" lnSpcReduction="20000"/>
          </a:bodyPr>
          <a:lstStyle/>
          <a:p>
            <a:endParaRPr lang="en-US" sz="2800" dirty="0" smtClean="0"/>
          </a:p>
          <a:p>
            <a:r>
              <a:rPr lang="en-US" sz="2800" dirty="0" smtClean="0"/>
              <a:t>This one included</a:t>
            </a:r>
          </a:p>
          <a:p>
            <a:r>
              <a:rPr lang="en-US" sz="2800" dirty="0"/>
              <a:t>i</a:t>
            </a:r>
            <a:r>
              <a:rPr lang="en-US" sz="2800" dirty="0" smtClean="0"/>
              <a:t>nformation on pets</a:t>
            </a:r>
          </a:p>
          <a:p>
            <a:r>
              <a:rPr lang="en-US" sz="2800" dirty="0"/>
              <a:t>a</a:t>
            </a:r>
            <a:r>
              <a:rPr lang="en-US" sz="2800" dirty="0" smtClean="0"/>
              <a:t>s well.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                               </a:t>
            </a:r>
            <a:endParaRPr lang="en-US" sz="2800" dirty="0" smtClean="0"/>
          </a:p>
          <a:p>
            <a:r>
              <a:rPr lang="en-US" sz="2800" dirty="0" smtClean="0">
                <a:solidFill>
                  <a:srgbClr val="3399FF"/>
                </a:solidFill>
              </a:rPr>
              <a:t>www.als-gardencenter.com</a:t>
            </a:r>
            <a:endParaRPr lang="en-US" sz="2800" dirty="0">
              <a:solidFill>
                <a:srgbClr val="3399FF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314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1980’s Garden Center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44" y="1905000"/>
            <a:ext cx="3951111" cy="4267200"/>
          </a:xfrm>
          <a:ln w="7620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05000"/>
            <a:ext cx="4038600" cy="4267200"/>
          </a:xfrm>
          <a:ln w="76200"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6219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Cornell Farm 2012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24000"/>
            <a:ext cx="4572000" cy="5105400"/>
          </a:xfrm>
        </p:spPr>
      </p:pic>
    </p:spTree>
    <p:extLst>
      <p:ext uri="{BB962C8B-B14F-4D97-AF65-F5344CB8AC3E}">
        <p14:creationId xmlns:p14="http://schemas.microsoft.com/office/powerpoint/2010/main" val="239833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Garden Centers today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52228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  Al’s Garden Center - Sherwood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62200"/>
            <a:ext cx="3733800" cy="3810000"/>
          </a:xfrm>
          <a:ln w="76200">
            <a:solidFill>
              <a:schemeClr val="tx1"/>
            </a:solidFill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522287"/>
          </a:xfrm>
        </p:spPr>
        <p:txBody>
          <a:bodyPr/>
          <a:lstStyle/>
          <a:p>
            <a:r>
              <a:rPr lang="en-US" dirty="0" smtClean="0"/>
              <a:t>       French Prairie </a:t>
            </a:r>
            <a:r>
              <a:rPr lang="en-US" dirty="0"/>
              <a:t>G</a:t>
            </a:r>
            <a:r>
              <a:rPr lang="en-US" dirty="0" smtClean="0"/>
              <a:t>ardens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62200"/>
            <a:ext cx="3809999" cy="3810000"/>
          </a:xfrm>
          <a:ln w="76200"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3906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Viscaya Gardens and Nursery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13" y="1600200"/>
            <a:ext cx="3065974" cy="4525963"/>
          </a:xfrm>
          <a:ln w="7620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600200"/>
            <a:ext cx="4495800" cy="4495800"/>
          </a:xfrm>
          <a:ln w="76200"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0426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(and sadly) current marketing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800"/>
            <a:ext cx="3581399" cy="4114800"/>
          </a:xfrm>
          <a:ln w="7620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828800"/>
            <a:ext cx="3733800" cy="4038600"/>
          </a:xfrm>
          <a:ln w="76200"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4502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outside the usual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00200"/>
            <a:ext cx="4572000" cy="5029200"/>
          </a:xfrm>
          <a:ln w="76200"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0119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Garden Time</a:t>
            </a:r>
            <a:br>
              <a:rPr lang="en-US" dirty="0" smtClean="0"/>
            </a:br>
            <a:r>
              <a:rPr lang="en-US" sz="3200" dirty="0" smtClean="0"/>
              <a:t>www.gardentime.tv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200"/>
            <a:ext cx="6705600" cy="5029200"/>
          </a:xfrm>
        </p:spPr>
      </p:pic>
    </p:spTree>
    <p:extLst>
      <p:ext uri="{BB962C8B-B14F-4D97-AF65-F5344CB8AC3E}">
        <p14:creationId xmlns:p14="http://schemas.microsoft.com/office/powerpoint/2010/main" val="105642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Victoria Lima for Teleflora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60219"/>
            <a:ext cx="7239000" cy="4183381"/>
          </a:xfr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0856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Garden Center in France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4400"/>
            <a:ext cx="7010400" cy="5029200"/>
          </a:xfrm>
          <a:ln w="76200"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1861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7619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 &amp; Highlights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838200"/>
            <a:ext cx="8686800" cy="57912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-Start looking ahead beyond 1 or 2 years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-Technology is changing our Industry…and will continue to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-Internet, websites and Social Media will continue to expand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(BUT, if you can’t do it </a:t>
            </a: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well, just do what you can)</a:t>
            </a: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Most of our current customers will be gone in 10-20 years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-Garden Center models must change to remain relevant</a:t>
            </a:r>
          </a:p>
          <a:p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Concentrate on why WE all started gardening…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-Emotional connection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-Great memories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-Love of nature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-Family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Future is changing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Plant new ideas now to reap a bountiful harvest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6031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r>
              <a:rPr lang="en-US" dirty="0" smtClean="0"/>
              <a:t>Highlights of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 w="76200"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r>
              <a:rPr lang="en-US" dirty="0"/>
              <a:t>Community Gardens</a:t>
            </a:r>
          </a:p>
          <a:p>
            <a:r>
              <a:rPr lang="en-US" dirty="0"/>
              <a:t>School Gardens</a:t>
            </a:r>
          </a:p>
          <a:p>
            <a:r>
              <a:rPr lang="en-US" dirty="0"/>
              <a:t>Weather: great summer and fall</a:t>
            </a:r>
          </a:p>
          <a:p>
            <a:r>
              <a:rPr lang="en-US" dirty="0"/>
              <a:t>No water restrictions</a:t>
            </a:r>
          </a:p>
          <a:p>
            <a:r>
              <a:rPr lang="en-US" dirty="0"/>
              <a:t>Great edibles year*</a:t>
            </a:r>
          </a:p>
          <a:p>
            <a:r>
              <a:rPr lang="en-US" dirty="0"/>
              <a:t>Change of demographics*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1200"/>
            <a:ext cx="4038600" cy="3733800"/>
          </a:xfrm>
          <a:ln w="76200"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9665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u="sng" dirty="0" smtClean="0"/>
              <a:t>Not So Highlights of 2012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 w="76200"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r>
              <a:rPr lang="en-US" dirty="0"/>
              <a:t>Multiple retail and wholesale closures.</a:t>
            </a:r>
          </a:p>
          <a:p>
            <a:r>
              <a:rPr lang="en-US" smtClean="0"/>
              <a:t>Impatiens </a:t>
            </a:r>
            <a:r>
              <a:rPr lang="en-US" dirty="0"/>
              <a:t>Downy Mildew</a:t>
            </a:r>
          </a:p>
          <a:p>
            <a:r>
              <a:rPr lang="en-US" dirty="0"/>
              <a:t>Lace bug increase</a:t>
            </a:r>
          </a:p>
          <a:p>
            <a:r>
              <a:rPr lang="en-US" dirty="0"/>
              <a:t>Weather: Spring…or the lack thereof.</a:t>
            </a:r>
          </a:p>
          <a:p>
            <a:r>
              <a:rPr lang="en-US" dirty="0"/>
              <a:t>Change of demographics*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05000"/>
            <a:ext cx="4038600" cy="3733800"/>
          </a:xfrm>
          <a:ln w="76200"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1093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08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Our Future and Current Customer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524000"/>
            <a:ext cx="8763000" cy="479367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-Generation C are those born after 1990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-1</a:t>
            </a:r>
            <a:r>
              <a:rPr lang="en-US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generation to not know anything other than that defined and enabled by the Internet, mobile devices and Social Networking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-Currently, 4.6 billion mobile users (67% of the world population) and 1.7 billion Internet users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-91% of people keep their mobile devices within arms reach, day and night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29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7709"/>
            <a:ext cx="7772400" cy="1470025"/>
          </a:xfrm>
        </p:spPr>
        <p:txBody>
          <a:bodyPr/>
          <a:lstStyle/>
          <a:p>
            <a:r>
              <a:rPr lang="en-US" b="1" dirty="0" smtClean="0"/>
              <a:t>Future info for Generation C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295400"/>
            <a:ext cx="815340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-By 2020, Generation C will make up 40% of the US, Europe, and the BRIC countries (Brazil, Russia, India, China) and 10% of the World…making them the largest single cohort of consumers world wide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-By 2020 there will be nearly 6 billion mobile phone users (nearly 80% of the world population) and 4.7 billion will have internet…primarily through their mobile devices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4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600199"/>
          </a:xfrm>
        </p:spPr>
        <p:txBody>
          <a:bodyPr/>
          <a:lstStyle/>
          <a:p>
            <a:r>
              <a:rPr lang="en-US" dirty="0" smtClean="0"/>
              <a:t>Possible concerns for </a:t>
            </a:r>
            <a:br>
              <a:rPr lang="en-US" dirty="0" smtClean="0"/>
            </a:br>
            <a:r>
              <a:rPr lang="en-US" dirty="0" smtClean="0"/>
              <a:t>Generation 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8305800" cy="4572000"/>
          </a:xfrm>
        </p:spPr>
        <p:txBody>
          <a:bodyPr/>
          <a:lstStyle/>
          <a:p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Lack of tactile influences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Fragrance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Textures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Emotional connection to Nature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Interactivity with real time people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(Virtual is not the same as actual)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        </a:t>
            </a:r>
            <a:r>
              <a:rPr lang="en-US" sz="3200" u="sng" dirty="0" smtClean="0"/>
              <a:t>Events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       Classes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9" y="273050"/>
            <a:ext cx="4353755" cy="5853113"/>
          </a:xfrm>
          <a:ln w="762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495800" cy="53467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Speakers</a:t>
            </a:r>
          </a:p>
          <a:p>
            <a:r>
              <a:rPr lang="en-US" sz="2800" dirty="0" smtClean="0"/>
              <a:t>Authors</a:t>
            </a:r>
          </a:p>
          <a:p>
            <a:r>
              <a:rPr lang="en-US" sz="2800" dirty="0" smtClean="0"/>
              <a:t>Hands-on</a:t>
            </a:r>
          </a:p>
          <a:p>
            <a:r>
              <a:rPr lang="en-US" sz="2800" dirty="0" smtClean="0"/>
              <a:t>Landscapers</a:t>
            </a:r>
          </a:p>
          <a:p>
            <a:r>
              <a:rPr lang="en-US" sz="2800" dirty="0" smtClean="0"/>
              <a:t>Designers</a:t>
            </a:r>
          </a:p>
          <a:p>
            <a:r>
              <a:rPr lang="en-US" sz="2800" dirty="0" smtClean="0"/>
              <a:t>Pets</a:t>
            </a:r>
          </a:p>
          <a:p>
            <a:r>
              <a:rPr lang="en-US" sz="2800" dirty="0" smtClean="0"/>
              <a:t>Round table</a:t>
            </a:r>
          </a:p>
          <a:p>
            <a:r>
              <a:rPr lang="en-US" sz="2800" dirty="0" smtClean="0"/>
              <a:t>Wine and Beer making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>
                <a:solidFill>
                  <a:srgbClr val="3399FF"/>
                </a:solidFill>
              </a:rPr>
              <a:t>portlandnursery.com/division</a:t>
            </a:r>
          </a:p>
        </p:txBody>
      </p:sp>
    </p:spTree>
    <p:extLst>
      <p:ext uri="{BB962C8B-B14F-4D97-AF65-F5344CB8AC3E}">
        <p14:creationId xmlns:p14="http://schemas.microsoft.com/office/powerpoint/2010/main" val="132382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447</Words>
  <Application>Microsoft Office PowerPoint</Application>
  <PresentationFormat>On-screen Show (4:3)</PresentationFormat>
  <Paragraphs>109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  Thank you!</vt:lpstr>
      <vt:lpstr>Garden Time www.gardentime.tv </vt:lpstr>
      <vt:lpstr>Highlights of 2012</vt:lpstr>
      <vt:lpstr>Not So Highlights of 2012</vt:lpstr>
      <vt:lpstr>PowerPoint Presentation</vt:lpstr>
      <vt:lpstr>Our Future and Current Customer </vt:lpstr>
      <vt:lpstr>Future info for Generation C</vt:lpstr>
      <vt:lpstr>Possible concerns for  Generation C</vt:lpstr>
      <vt:lpstr>         Events         Classes</vt:lpstr>
      <vt:lpstr>         Events     Generational</vt:lpstr>
      <vt:lpstr>          Events         Weddings</vt:lpstr>
      <vt:lpstr>        Events       Holidays </vt:lpstr>
      <vt:lpstr> Events      Informational</vt:lpstr>
      <vt:lpstr>An 1980’s Garden Center</vt:lpstr>
      <vt:lpstr>Cornell Farm 2012</vt:lpstr>
      <vt:lpstr>Garden Centers today</vt:lpstr>
      <vt:lpstr>Viscaya Gardens and Nursery</vt:lpstr>
      <vt:lpstr>Past (and sadly) current marketing</vt:lpstr>
      <vt:lpstr>Marketing outside the usual</vt:lpstr>
      <vt:lpstr>Victoria Lima for Teleflora</vt:lpstr>
      <vt:lpstr>Garden Center in France</vt:lpstr>
      <vt:lpstr>Review &amp; Highlights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Thank you!</dc:title>
  <dc:creator>WMcClenathan</dc:creator>
  <cp:lastModifiedBy>WMcClenathan</cp:lastModifiedBy>
  <cp:revision>32</cp:revision>
  <dcterms:created xsi:type="dcterms:W3CDTF">2013-02-13T19:24:42Z</dcterms:created>
  <dcterms:modified xsi:type="dcterms:W3CDTF">2013-02-21T01:10:48Z</dcterms:modified>
</cp:coreProperties>
</file>